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5" r:id="rId6"/>
    <p:sldId id="276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61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26.sv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1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68" y="1601478"/>
            <a:ext cx="5963063" cy="421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5948769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Empower</a:t>
            </a:r>
            <a:r>
              <a:rPr lang="en-US" dirty="0"/>
              <a:t>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CC06DFC1-946E-9642-B1AB-82FA42E7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865" y="2074791"/>
            <a:ext cx="3760023" cy="9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68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(HTML/CSS)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Recommender System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A1636A-5F5A-154A-AFA4-49CB1A16E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1214"/>
              </p:ext>
            </p:extLst>
          </p:nvPr>
        </p:nvGraphicFramePr>
        <p:xfrm>
          <a:off x="643053" y="1734820"/>
          <a:ext cx="10905894" cy="366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5186">
                  <a:extLst>
                    <a:ext uri="{9D8B030D-6E8A-4147-A177-3AD203B41FA5}">
                      <a16:colId xmlns:a16="http://schemas.microsoft.com/office/drawing/2014/main" val="6411526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40707644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3522776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Content-based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Collaborative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3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 embedding is average of anime features for anime user has watched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NMF (non-negative matrix factorization) to learn latent features for user/anime embeddings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Genre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Media type (e.g. TV, movie, ONA)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Content-rating (e.g. PG, PG-13, R)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episodes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Average user score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members (aka followers)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Age (i.e. years since premiere)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Animation quality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Popularity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Supernatural/fantasy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/>
                        <a:t>Shounen</a:t>
                      </a: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Slice-of-life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Action-packed classic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1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Distance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7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2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EF82-0D35-5142-881D-B146D988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7B02-07B5-654C-B764-7C41631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Collate anime seasons/movies of a single anime into one listing so not recommending the same anime repeatedly (explain what I mean with an example)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first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ANIME RATINGS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FROM 120,000 USERS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AFD1-A6FD-704E-AE16-4FA22665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AEB598-F99E-7B40-A4B7-63C5EE991A7B}"/>
              </a:ext>
            </a:extLst>
          </p:cNvPr>
          <p:cNvGrpSpPr/>
          <p:nvPr/>
        </p:nvGrpSpPr>
        <p:grpSpPr>
          <a:xfrm>
            <a:off x="160147" y="2327027"/>
            <a:ext cx="11871705" cy="2203914"/>
            <a:chOff x="92315" y="2525934"/>
            <a:chExt cx="11871705" cy="2203914"/>
          </a:xfrm>
        </p:grpSpPr>
        <p:pic>
          <p:nvPicPr>
            <p:cNvPr id="1026" name="Picture 2" descr="Cloud Computing Services | Google Cloud">
              <a:extLst>
                <a:ext uri="{FF2B5EF4-FFF2-40B4-BE49-F238E27FC236}">
                  <a16:creationId xmlns:a16="http://schemas.microsoft.com/office/drawing/2014/main" id="{681C3B57-FE2B-4548-A87E-E9D2A99BD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5" y="2792176"/>
              <a:ext cx="2537053" cy="133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rand Resources | MongoDB">
              <a:extLst>
                <a:ext uri="{FF2B5EF4-FFF2-40B4-BE49-F238E27FC236}">
                  <a16:creationId xmlns:a16="http://schemas.microsoft.com/office/drawing/2014/main" id="{3838C1FF-D258-0F45-8385-BE6D55AA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911" y="3064811"/>
              <a:ext cx="2913089" cy="78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9C28C1D-A422-8744-A406-92404C4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37" y="2765415"/>
              <a:ext cx="2017686" cy="10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49E7A6F-0A0A-884B-BF55-C96B7CA06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861" y="2525934"/>
              <a:ext cx="103393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hevron 4">
              <a:extLst>
                <a:ext uri="{FF2B5EF4-FFF2-40B4-BE49-F238E27FC236}">
                  <a16:creationId xmlns:a16="http://schemas.microsoft.com/office/drawing/2014/main" id="{236C3B10-37AE-A647-BD74-99F0AFBEC372}"/>
                </a:ext>
              </a:extLst>
            </p:cNvPr>
            <p:cNvSpPr txBox="1"/>
            <p:nvPr/>
          </p:nvSpPr>
          <p:spPr>
            <a:xfrm>
              <a:off x="384450" y="4010762"/>
              <a:ext cx="19527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 Scrape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44D5264B-5E96-8A4D-9EF4-7D4FFC26549C}"/>
                </a:ext>
              </a:extLst>
            </p:cNvPr>
            <p:cNvSpPr txBox="1"/>
            <p:nvPr/>
          </p:nvSpPr>
          <p:spPr>
            <a:xfrm>
              <a:off x="3512264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Storage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Chevron 4">
              <a:extLst>
                <a:ext uri="{FF2B5EF4-FFF2-40B4-BE49-F238E27FC236}">
                  <a16:creationId xmlns:a16="http://schemas.microsoft.com/office/drawing/2014/main" id="{6EEDEA31-C1DC-F54F-9729-E13DDC2EC07F}"/>
                </a:ext>
              </a:extLst>
            </p:cNvPr>
            <p:cNvSpPr txBox="1"/>
            <p:nvPr/>
          </p:nvSpPr>
          <p:spPr>
            <a:xfrm>
              <a:off x="6763123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Recommender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Chevron 4">
              <a:extLst>
                <a:ext uri="{FF2B5EF4-FFF2-40B4-BE49-F238E27FC236}">
                  <a16:creationId xmlns:a16="http://schemas.microsoft.com/office/drawing/2014/main" id="{F1559E60-89BC-9948-BE55-BDBE12A7461A}"/>
                </a:ext>
              </a:extLst>
            </p:cNvPr>
            <p:cNvSpPr txBox="1"/>
            <p:nvPr/>
          </p:nvSpPr>
          <p:spPr>
            <a:xfrm>
              <a:off x="9709639" y="4010763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Visualization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15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27" y="22000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Hybrid Recommender System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35B46-7C11-EB40-8AC0-3E8B1EC8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7" y="2144935"/>
            <a:ext cx="3902343" cy="4347940"/>
          </a:xfrm>
          <a:prstGeom prst="rect">
            <a:avLst/>
          </a:prstGeom>
        </p:spPr>
      </p:pic>
      <p:sp>
        <p:nvSpPr>
          <p:cNvPr id="6" name="Chevron 4">
            <a:extLst>
              <a:ext uri="{FF2B5EF4-FFF2-40B4-BE49-F238E27FC236}">
                <a16:creationId xmlns:a16="http://schemas.microsoft.com/office/drawing/2014/main" id="{99F82801-C346-C140-8C8B-726235BE9C3B}"/>
              </a:ext>
            </a:extLst>
          </p:cNvPr>
          <p:cNvSpPr txBox="1"/>
          <p:nvPr/>
        </p:nvSpPr>
        <p:spPr>
          <a:xfrm>
            <a:off x="186115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Content-based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hevron 4">
            <a:extLst>
              <a:ext uri="{FF2B5EF4-FFF2-40B4-BE49-F238E27FC236}">
                <a16:creationId xmlns:a16="http://schemas.microsoft.com/office/drawing/2014/main" id="{452F6411-C2F7-A247-ACB3-D8A6950C4723}"/>
              </a:ext>
            </a:extLst>
          </p:cNvPr>
          <p:cNvSpPr txBox="1"/>
          <p:nvPr/>
        </p:nvSpPr>
        <p:spPr>
          <a:xfrm>
            <a:off x="6052243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628EA-13D6-D944-8651-FE4DAD3692A4}"/>
              </a:ext>
            </a:extLst>
          </p:cNvPr>
          <p:cNvSpPr/>
          <p:nvPr/>
        </p:nvSpPr>
        <p:spPr>
          <a:xfrm>
            <a:off x="4249138" y="2665141"/>
            <a:ext cx="3523785" cy="165376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A01C9-4B43-AB4C-97BF-16DDCECEF1AC}"/>
              </a:ext>
            </a:extLst>
          </p:cNvPr>
          <p:cNvSpPr/>
          <p:nvPr/>
        </p:nvSpPr>
        <p:spPr>
          <a:xfrm>
            <a:off x="8190593" y="2665137"/>
            <a:ext cx="1006803" cy="291046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14434-B804-0D45-9697-CCAAC094DCF5}"/>
              </a:ext>
            </a:extLst>
          </p:cNvPr>
          <p:cNvSpPr/>
          <p:nvPr/>
        </p:nvSpPr>
        <p:spPr>
          <a:xfrm>
            <a:off x="9601086" y="2665139"/>
            <a:ext cx="2385284" cy="101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165DC-A305-C440-9086-7521B2306FB3}"/>
              </a:ext>
            </a:extLst>
          </p:cNvPr>
          <p:cNvSpPr txBox="1"/>
          <p:nvPr/>
        </p:nvSpPr>
        <p:spPr>
          <a:xfrm>
            <a:off x="5675228" y="2304984"/>
            <a:ext cx="84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81568-7370-7142-80A8-F268BA2BF17A}"/>
              </a:ext>
            </a:extLst>
          </p:cNvPr>
          <p:cNvSpPr txBox="1"/>
          <p:nvPr/>
        </p:nvSpPr>
        <p:spPr>
          <a:xfrm rot="16200000">
            <a:off x="3669833" y="3307357"/>
            <a:ext cx="78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6322-867D-E343-86DC-D4460BF591B6}"/>
              </a:ext>
            </a:extLst>
          </p:cNvPr>
          <p:cNvSpPr txBox="1"/>
          <p:nvPr/>
        </p:nvSpPr>
        <p:spPr>
          <a:xfrm>
            <a:off x="7860050" y="3122690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6482E-4DDB-B141-B4C2-4EA74391FAAE}"/>
              </a:ext>
            </a:extLst>
          </p:cNvPr>
          <p:cNvSpPr txBox="1"/>
          <p:nvPr/>
        </p:nvSpPr>
        <p:spPr>
          <a:xfrm>
            <a:off x="10384741" y="2304984"/>
            <a:ext cx="81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88BAF-BE76-AA44-A120-AE2A02CA52D6}"/>
              </a:ext>
            </a:extLst>
          </p:cNvPr>
          <p:cNvSpPr txBox="1"/>
          <p:nvPr/>
        </p:nvSpPr>
        <p:spPr>
          <a:xfrm rot="16200000">
            <a:off x="8660966" y="2722588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37491-D88B-C546-BE20-D17F5BB5C6B8}"/>
              </a:ext>
            </a:extLst>
          </p:cNvPr>
          <p:cNvSpPr txBox="1"/>
          <p:nvPr/>
        </p:nvSpPr>
        <p:spPr>
          <a:xfrm>
            <a:off x="8187196" y="2294458"/>
            <a:ext cx="10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FABCC-1B20-E449-A93F-92819752ABB6}"/>
              </a:ext>
            </a:extLst>
          </p:cNvPr>
          <p:cNvSpPr txBox="1"/>
          <p:nvPr/>
        </p:nvSpPr>
        <p:spPr>
          <a:xfrm rot="16200000">
            <a:off x="7643898" y="3935704"/>
            <a:ext cx="71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59662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sz="4000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Content-based Filtering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</TotalTime>
  <Words>374</Words>
  <Application>Microsoft Macintosh PowerPoint</Application>
  <PresentationFormat>Widescreen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Hybrid Recommender System</vt:lpstr>
      <vt:lpstr>Recommender System Pipeline</vt:lpstr>
      <vt:lpstr>User alesyasabri1 Anime Profile </vt:lpstr>
      <vt:lpstr>Content-based Filtering</vt:lpstr>
      <vt:lpstr>Collaborative Filtering</vt:lpstr>
      <vt:lpstr>PowerPoint Presentation</vt:lpstr>
      <vt:lpstr>Empower Users</vt:lpstr>
      <vt:lpstr>Thank you</vt:lpstr>
      <vt:lpstr>Methodology</vt:lpstr>
      <vt:lpstr>Hybrid Recommender System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39</cp:revision>
  <dcterms:created xsi:type="dcterms:W3CDTF">2020-09-11T00:44:43Z</dcterms:created>
  <dcterms:modified xsi:type="dcterms:W3CDTF">2020-09-15T21:34:52Z</dcterms:modified>
</cp:coreProperties>
</file>